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7" r:id="rId6"/>
    <p:sldId id="260" r:id="rId7"/>
    <p:sldId id="268" r:id="rId8"/>
    <p:sldId id="269" r:id="rId9"/>
    <p:sldId id="274" r:id="rId10"/>
    <p:sldId id="271" r:id="rId11"/>
    <p:sldId id="272" r:id="rId12"/>
    <p:sldId id="264" r:id="rId13"/>
    <p:sldId id="273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DF6A"/>
    <a:srgbClr val="4D4D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815"/>
    <p:restoredTop sz="94533"/>
  </p:normalViewPr>
  <p:slideViewPr>
    <p:cSldViewPr snapToGrid="0" snapToObjects="1">
      <p:cViewPr varScale="1">
        <p:scale>
          <a:sx n="109" d="100"/>
          <a:sy n="109" d="100"/>
        </p:scale>
        <p:origin x="192" y="920"/>
      </p:cViewPr>
      <p:guideLst/>
    </p:cSldViewPr>
  </p:slideViewPr>
  <p:notesTextViewPr>
    <p:cViewPr>
      <p:scale>
        <a:sx n="75" d="100"/>
        <a:sy n="7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8A5CAA-0777-6D4E-9A82-489C24B0EA9D}" type="datetimeFigureOut">
              <a:rPr lang="en-US" smtClean="0"/>
              <a:t>10/5/19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4997F3-F1A3-8641-A53B-701CFD82A7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7204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4997F3-F1A3-8641-A53B-701CFD82A7A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3193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4997F3-F1A3-8641-A53B-701CFD82A7A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7114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74997F3-F1A3-8641-A53B-701CFD82A7A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006917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BA32FE-2940-F04F-A9F3-2DD1794CE1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942919-B45B-FE48-A7F1-A8B56B5E68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908E7F-6B18-B245-80A0-02E511CB4D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C39D9-264A-BF45-9145-5C84D0465730}" type="datetimeFigureOut">
              <a:rPr lang="en-US" smtClean="0"/>
              <a:t>10/5/19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3D08BB-28D0-BE42-A7C3-7D3CBE2E92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89A8FB-0483-0347-B0B0-60D09FB629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C0BBC-0A4C-F342-B54A-4AD6C07873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4020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FA1F1-9515-9948-AF4D-00521F8EEA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341F36-56FD-1849-A1B2-83DB1B7C46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B67554-43F8-8E4F-85F4-7855C40B39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C39D9-264A-BF45-9145-5C84D0465730}" type="datetimeFigureOut">
              <a:rPr lang="en-US" smtClean="0"/>
              <a:t>10/5/19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476B6F-ACC3-F34E-A3D9-82A3960993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B786EF-8762-7D46-A133-861D16BE9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C0BBC-0A4C-F342-B54A-4AD6C07873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8232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812E511-B273-E54B-8CA8-A2F7F03EBD0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3B284F1-30DA-334C-9C3F-D5B52874C3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8E74C8-415F-6345-8A4F-D97F5E0E14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C39D9-264A-BF45-9145-5C84D0465730}" type="datetimeFigureOut">
              <a:rPr lang="en-US" smtClean="0"/>
              <a:t>10/5/19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804BBB-3300-634F-9D43-BD0DAA61A5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F0D0B6-125A-0044-9F9C-4C8C0B1F9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C0BBC-0A4C-F342-B54A-4AD6C07873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204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DFC2C0-954C-DF47-808F-C75692852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DC061E-914E-9346-BF21-A2CE8FE7A8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44DC59-3A36-4942-B5EA-B20A1D669A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C39D9-264A-BF45-9145-5C84D0465730}" type="datetimeFigureOut">
              <a:rPr lang="en-US" smtClean="0"/>
              <a:t>10/5/19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ECED36-81DE-5347-8035-F81BC6FB1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B390D7-BEBA-914A-BCA1-C52B21B21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C0BBC-0A4C-F342-B54A-4AD6C07873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8502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7C7EC9-5414-4048-96F0-4033AE43CE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58529E-6667-B044-BAA0-EE243A778E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7BB765-649C-3C43-BD2A-4B46E0A82F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C39D9-264A-BF45-9145-5C84D0465730}" type="datetimeFigureOut">
              <a:rPr lang="en-US" smtClean="0"/>
              <a:t>10/5/19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516881-4579-6C4A-BE0E-AD76BFC9E3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6F983F-49F6-E042-A891-58CFF2D936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C0BBC-0A4C-F342-B54A-4AD6C07873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2685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9D9474-3D1E-374C-A12B-70F52AEF9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BE52B0-255B-814D-B0C2-51B1BA7A98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4BD1F9-C871-4B44-B044-1174F92386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7D0171-8EBC-0E4B-8941-9D4F430BDA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C39D9-264A-BF45-9145-5C84D0465730}" type="datetimeFigureOut">
              <a:rPr lang="en-US" smtClean="0"/>
              <a:t>10/5/19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969850-2A22-884E-8D91-5324AAECDC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EF2182-E586-7D40-8DCE-B865849DF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C0BBC-0A4C-F342-B54A-4AD6C07873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4765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EDA48D-C003-F541-B1D8-8601D96F68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16C926-E846-4140-B5D7-8358675B46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0224E6-581A-FA4E-9A98-D6D8E455EB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C9CABA5-9EEA-4942-A069-C9D2705F67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4D172DF-AA43-E54B-AA75-9F6A2B0B59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EC371DF-9333-FA47-80BF-ED9A0E2302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C39D9-264A-BF45-9145-5C84D0465730}" type="datetimeFigureOut">
              <a:rPr lang="en-US" smtClean="0"/>
              <a:t>10/5/19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A1EF2A2-8863-DF42-B6E7-F400C6C4B4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39646E0-BBEC-8949-B228-968E39113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C0BBC-0A4C-F342-B54A-4AD6C07873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469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D2824A-FDE8-3344-92C3-EA00C16D9A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1344CE-EADD-F141-80BD-5D7F2C4346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C39D9-264A-BF45-9145-5C84D0465730}" type="datetimeFigureOut">
              <a:rPr lang="en-US" smtClean="0"/>
              <a:t>10/5/19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8E61D7-DC8F-2D41-AD25-2C2CFF9420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E902BF-D704-344F-94E0-017177651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C0BBC-0A4C-F342-B54A-4AD6C07873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7646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5D86FC-07CB-9D42-BE40-E5081B5B2A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C39D9-264A-BF45-9145-5C84D0465730}" type="datetimeFigureOut">
              <a:rPr lang="en-US" smtClean="0"/>
              <a:t>10/5/19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7D6379-BD11-6243-B21F-3787C922AD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A29D50-4687-8B45-B78B-60CF60E7B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C0BBC-0A4C-F342-B54A-4AD6C07873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27657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BCB2FA-5208-3B47-930C-44F1DD89D8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ABA2EC-3A2F-A64A-91FD-BFF378FCD0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B249BD-9F9B-9B4F-B68B-B642C385AE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4AC7E2-6B60-7F45-AD0A-07F52C3B6C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C39D9-264A-BF45-9145-5C84D0465730}" type="datetimeFigureOut">
              <a:rPr lang="en-US" smtClean="0"/>
              <a:t>10/5/19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13AE2C-CE33-874F-92D1-4788E4074F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071AB8-510C-AA46-9660-24E2224CBD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C0BBC-0A4C-F342-B54A-4AD6C07873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2151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90B09-F085-2B41-9F25-187B3F0C8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5A4AFDD-E279-464D-AFCB-8B93AFE870A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01C150-F4F1-1F45-AACB-E1BFA37453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275D2A-7269-4E47-A225-376B231844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C39D9-264A-BF45-9145-5C84D0465730}" type="datetimeFigureOut">
              <a:rPr lang="en-US" smtClean="0"/>
              <a:t>10/5/19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D53677-FCF1-144E-8B79-230DD1C9A9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503878-3A83-3A4E-BCDC-64E2F448AF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C0BBC-0A4C-F342-B54A-4AD6C07873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2288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E9721EB-1DA6-D04A-8A18-A8BA3CCE3E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D42BFC-7C99-3D4E-B156-AC5CB826D1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795052-A6AE-A44E-8170-C4A3F1FF45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5C39D9-264A-BF45-9145-5C84D0465730}" type="datetimeFigureOut">
              <a:rPr lang="en-US" smtClean="0"/>
              <a:t>10/5/19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6DFF1B-5AEF-2141-B3AC-B2E98F9E3C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25BCDE-16DF-494C-987A-2A9E9D620A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8C0BBC-0A4C-F342-B54A-4AD6C07873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4862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tiff"/><Relationship Id="rId13" Type="http://schemas.openxmlformats.org/officeDocument/2006/relationships/image" Target="../media/image22.tiff"/><Relationship Id="rId18" Type="http://schemas.openxmlformats.org/officeDocument/2006/relationships/image" Target="../media/image27.svg"/><Relationship Id="rId3" Type="http://schemas.openxmlformats.org/officeDocument/2006/relationships/image" Target="../media/image12.tiff"/><Relationship Id="rId21" Type="http://schemas.openxmlformats.org/officeDocument/2006/relationships/image" Target="../media/image30.png"/><Relationship Id="rId7" Type="http://schemas.openxmlformats.org/officeDocument/2006/relationships/image" Target="../media/image16.tiff"/><Relationship Id="rId12" Type="http://schemas.openxmlformats.org/officeDocument/2006/relationships/image" Target="../media/image21.tiff"/><Relationship Id="rId17" Type="http://schemas.openxmlformats.org/officeDocument/2006/relationships/image" Target="../media/image26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5.svg"/><Relationship Id="rId20" Type="http://schemas.openxmlformats.org/officeDocument/2006/relationships/image" Target="../media/image29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tiff"/><Relationship Id="rId11" Type="http://schemas.openxmlformats.org/officeDocument/2006/relationships/image" Target="../media/image20.tiff"/><Relationship Id="rId5" Type="http://schemas.openxmlformats.org/officeDocument/2006/relationships/image" Target="../media/image14.tiff"/><Relationship Id="rId15" Type="http://schemas.openxmlformats.org/officeDocument/2006/relationships/image" Target="../media/image24.png"/><Relationship Id="rId23" Type="http://schemas.openxmlformats.org/officeDocument/2006/relationships/image" Target="../media/image32.tiff"/><Relationship Id="rId10" Type="http://schemas.openxmlformats.org/officeDocument/2006/relationships/image" Target="../media/image19.tiff"/><Relationship Id="rId19" Type="http://schemas.openxmlformats.org/officeDocument/2006/relationships/image" Target="../media/image28.png"/><Relationship Id="rId4" Type="http://schemas.openxmlformats.org/officeDocument/2006/relationships/image" Target="../media/image13.tiff"/><Relationship Id="rId9" Type="http://schemas.openxmlformats.org/officeDocument/2006/relationships/image" Target="../media/image18.tiff"/><Relationship Id="rId14" Type="http://schemas.openxmlformats.org/officeDocument/2006/relationships/image" Target="../media/image23.tiff"/><Relationship Id="rId22" Type="http://schemas.openxmlformats.org/officeDocument/2006/relationships/image" Target="../media/image31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tiff"/><Relationship Id="rId3" Type="http://schemas.openxmlformats.org/officeDocument/2006/relationships/image" Target="../media/image28.png"/><Relationship Id="rId7" Type="http://schemas.openxmlformats.org/officeDocument/2006/relationships/image" Target="../media/image32.tiff"/><Relationship Id="rId12" Type="http://schemas.openxmlformats.org/officeDocument/2006/relationships/image" Target="../media/image27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svg"/><Relationship Id="rId11" Type="http://schemas.openxmlformats.org/officeDocument/2006/relationships/image" Target="../media/image26.png"/><Relationship Id="rId5" Type="http://schemas.openxmlformats.org/officeDocument/2006/relationships/image" Target="../media/image30.png"/><Relationship Id="rId10" Type="http://schemas.openxmlformats.org/officeDocument/2006/relationships/image" Target="../media/image23.tiff"/><Relationship Id="rId4" Type="http://schemas.openxmlformats.org/officeDocument/2006/relationships/image" Target="../media/image29.svg"/><Relationship Id="rId9" Type="http://schemas.openxmlformats.org/officeDocument/2006/relationships/image" Target="../media/image22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6C61AE5-337D-F04D-8058-303A328593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29840" y="3974953"/>
            <a:ext cx="3732320" cy="1856317"/>
          </a:xfrm>
        </p:spPr>
        <p:txBody>
          <a:bodyPr>
            <a:normAutofit/>
          </a:bodyPr>
          <a:lstStyle/>
          <a:p>
            <a:br>
              <a:rPr lang="en-ZA" sz="1800" spc="300" dirty="0"/>
            </a:br>
            <a:r>
              <a:rPr lang="en-ZA" sz="2800" spc="300" dirty="0"/>
              <a:t>@</a:t>
            </a:r>
            <a:r>
              <a:rPr lang="en-ZA" sz="2800" spc="300" dirty="0" err="1"/>
              <a:t>mikegeyser</a:t>
            </a:r>
            <a:endParaRPr lang="en-ZA" sz="2800" spc="300" dirty="0"/>
          </a:p>
          <a:p>
            <a:r>
              <a:rPr lang="en-ZA" sz="2800" spc="300" dirty="0"/>
              <a:t>05 October 2019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A174D93-0D05-B94F-A726-5A793A8EFC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77033"/>
            <a:ext cx="9144000" cy="3015072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ZA" sz="7300" b="1" spc="300" dirty="0">
                <a:ln w="31750">
                  <a:noFill/>
                </a:ln>
                <a:latin typeface="American Typewriter" panose="02090604020004020304" pitchFamily="18" charset="77"/>
              </a:rPr>
              <a:t>light up the web </a:t>
            </a:r>
            <a:br>
              <a:rPr lang="en-ZA" sz="7300" b="1" spc="300" dirty="0">
                <a:ln w="31750">
                  <a:noFill/>
                </a:ln>
                <a:latin typeface="American Typewriter" panose="02090604020004020304" pitchFamily="18" charset="77"/>
              </a:rPr>
            </a:br>
            <a:r>
              <a:rPr lang="en-ZA" sz="7300" b="1" spc="300" dirty="0">
                <a:ln w="31750">
                  <a:noFill/>
                </a:ln>
                <a:latin typeface="American Typewriter" panose="02090604020004020304" pitchFamily="18" charset="77"/>
              </a:rPr>
              <a:t>with </a:t>
            </a:r>
            <a:br>
              <a:rPr lang="en-ZA" sz="7300" b="1" spc="300" dirty="0">
                <a:ln w="31750">
                  <a:noFill/>
                </a:ln>
                <a:latin typeface="American Typewriter" panose="02090604020004020304" pitchFamily="18" charset="77"/>
              </a:rPr>
            </a:br>
            <a:r>
              <a:rPr lang="en-ZA" sz="7300" b="1" spc="300" dirty="0">
                <a:ln w="31750">
                  <a:noFill/>
                </a:ln>
                <a:latin typeface="American Typewriter" panose="02090604020004020304" pitchFamily="18" charset="77"/>
              </a:rPr>
              <a:t>lit-html</a:t>
            </a:r>
            <a:r>
              <a:rPr lang="en-ZA" sz="7300" spc="300" dirty="0">
                <a:ln w="31750">
                  <a:noFill/>
                </a:ln>
                <a:solidFill>
                  <a:schemeClr val="bg1"/>
                </a:solidFill>
                <a:latin typeface="American Typewriter" panose="02090604020004020304" pitchFamily="18" charset="77"/>
              </a:rPr>
              <a:t> </a:t>
            </a:r>
            <a:r>
              <a:rPr lang="en-ZA" dirty="0"/>
              <a:t>🔥</a:t>
            </a:r>
          </a:p>
        </p:txBody>
      </p:sp>
      <p:pic>
        <p:nvPicPr>
          <p:cNvPr id="4" name="Google Shape;55;p11">
            <a:extLst>
              <a:ext uri="{FF2B5EF4-FFF2-40B4-BE49-F238E27FC236}">
                <a16:creationId xmlns:a16="http://schemas.microsoft.com/office/drawing/2014/main" id="{AAE873B2-2779-DA4A-8321-7B5EC818699A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721986" y="5363376"/>
            <a:ext cx="3241414" cy="93578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BED4FE9A-2221-1F4C-B27A-464423B0DA16}"/>
              </a:ext>
            </a:extLst>
          </p:cNvPr>
          <p:cNvGrpSpPr>
            <a:grpSpLocks noChangeAspect="1"/>
          </p:cNvGrpSpPr>
          <p:nvPr/>
        </p:nvGrpSpPr>
        <p:grpSpPr>
          <a:xfrm>
            <a:off x="494213" y="5545777"/>
            <a:ext cx="3241414" cy="895950"/>
            <a:chOff x="609600" y="5114924"/>
            <a:chExt cx="5486400" cy="1516481"/>
          </a:xfrm>
        </p:grpSpPr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5A0D75DD-F85E-2646-B66A-228228780E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09600" y="6148805"/>
              <a:ext cx="1917700" cy="482600"/>
            </a:xfrm>
            <a:prstGeom prst="rect">
              <a:avLst/>
            </a:prstGeom>
          </p:spPr>
        </p:pic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81979DC9-9AFC-4349-8916-ACBF0B69997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09600" y="5114924"/>
              <a:ext cx="5486400" cy="736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615627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F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64ADD2B-1E57-8C4F-B5F8-BB1BD072A0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1AAA19A-E588-3142-A73C-93460E6CE88C}"/>
              </a:ext>
            </a:extLst>
          </p:cNvPr>
          <p:cNvSpPr txBox="1"/>
          <p:nvPr/>
        </p:nvSpPr>
        <p:spPr>
          <a:xfrm>
            <a:off x="3113452" y="4788568"/>
            <a:ext cx="596509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</a:rPr>
              <a:t>JAVASCRIPT</a:t>
            </a:r>
          </a:p>
        </p:txBody>
      </p:sp>
    </p:spTree>
    <p:extLst>
      <p:ext uri="{BB962C8B-B14F-4D97-AF65-F5344CB8AC3E}">
        <p14:creationId xmlns:p14="http://schemas.microsoft.com/office/powerpoint/2010/main" val="13170303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nline Media 3" descr="hacking">
            <a:hlinkClick r:id="" action="ppaction://media"/>
            <a:extLst>
              <a:ext uri="{FF2B5EF4-FFF2-40B4-BE49-F238E27FC236}">
                <a16:creationId xmlns:a16="http://schemas.microsoft.com/office/drawing/2014/main" id="{139E3E3E-BD6D-104A-A338-18E52323DEF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234" y="0"/>
            <a:ext cx="12183532" cy="685323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85CE4AB-CEBA-7546-BCC3-015E2811107D}"/>
              </a:ext>
            </a:extLst>
          </p:cNvPr>
          <p:cNvSpPr txBox="1"/>
          <p:nvPr/>
        </p:nvSpPr>
        <p:spPr>
          <a:xfrm>
            <a:off x="3113452" y="4788568"/>
            <a:ext cx="546656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</a:rPr>
              <a:t>DEMO TIME</a:t>
            </a:r>
          </a:p>
        </p:txBody>
      </p:sp>
    </p:spTree>
    <p:extLst>
      <p:ext uri="{BB962C8B-B14F-4D97-AF65-F5344CB8AC3E}">
        <p14:creationId xmlns:p14="http://schemas.microsoft.com/office/powerpoint/2010/main" val="94654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8" presetClass="entr" presetSubtype="1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9" dur="2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24B7ACD6-0449-5F4D-8E50-3D29C5FD4A95}"/>
              </a:ext>
            </a:extLst>
          </p:cNvPr>
          <p:cNvSpPr/>
          <p:nvPr/>
        </p:nvSpPr>
        <p:spPr>
          <a:xfrm>
            <a:off x="3459445" y="832189"/>
            <a:ext cx="5273110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ZA" sz="6000" b="1" spc="300" dirty="0">
                <a:ln w="31750">
                  <a:noFill/>
                </a:ln>
                <a:latin typeface="American Typewriter" panose="02090604020004020304" pitchFamily="18" charset="77"/>
              </a:rPr>
              <a:t>in summary</a:t>
            </a:r>
            <a:endParaRPr lang="en-US" sz="60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EC4A40B-8684-DE45-90E3-F4EAFD5B4689}"/>
              </a:ext>
            </a:extLst>
          </p:cNvPr>
          <p:cNvSpPr/>
          <p:nvPr/>
        </p:nvSpPr>
        <p:spPr>
          <a:xfrm>
            <a:off x="2273969" y="2095508"/>
            <a:ext cx="7267074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ZA" sz="2800" spc="300" dirty="0"/>
              <a:t>It can (and should) be easier.</a:t>
            </a:r>
          </a:p>
          <a:p>
            <a:endParaRPr lang="en-ZA" sz="2800" spc="300" dirty="0"/>
          </a:p>
          <a:p>
            <a:r>
              <a:rPr lang="en-ZA" sz="2800" spc="300" dirty="0"/>
              <a:t>It doesn’t </a:t>
            </a:r>
            <a:r>
              <a:rPr lang="en-ZA" sz="2800" b="1" i="1" spc="300" dirty="0"/>
              <a:t>*have*</a:t>
            </a:r>
            <a:r>
              <a:rPr lang="en-ZA" sz="2800" spc="300" dirty="0"/>
              <a:t> to be this (it just works for me).</a:t>
            </a:r>
          </a:p>
          <a:p>
            <a:endParaRPr lang="en-ZA" sz="2800" spc="300" dirty="0"/>
          </a:p>
          <a:p>
            <a:r>
              <a:rPr lang="en-ZA" sz="2800" spc="300" dirty="0"/>
              <a:t>Keep it simple. Use the platform.</a:t>
            </a:r>
          </a:p>
          <a:p>
            <a:endParaRPr lang="en-ZA" sz="2800" spc="300" dirty="0"/>
          </a:p>
          <a:p>
            <a:endParaRPr lang="en-ZA" sz="2800" spc="300" dirty="0"/>
          </a:p>
          <a:p>
            <a:r>
              <a:rPr lang="en-ZA" sz="2800" spc="300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7188927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E6C9529-892C-AB44-8FBC-2825989ACF40}"/>
              </a:ext>
            </a:extLst>
          </p:cNvPr>
          <p:cNvSpPr/>
          <p:nvPr/>
        </p:nvSpPr>
        <p:spPr>
          <a:xfrm>
            <a:off x="3720414" y="844220"/>
            <a:ext cx="4751172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ZA" sz="6000" b="1" spc="300" dirty="0">
                <a:ln w="31750">
                  <a:noFill/>
                </a:ln>
                <a:latin typeface="American Typewriter" panose="02090604020004020304" pitchFamily="18" charset="77"/>
              </a:rPr>
              <a:t>questions?</a:t>
            </a:r>
            <a:endParaRPr lang="en-US" sz="6000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D338E959-C159-2547-94DA-A135CF6CC703}"/>
              </a:ext>
            </a:extLst>
          </p:cNvPr>
          <p:cNvSpPr txBox="1">
            <a:spLocks/>
          </p:cNvSpPr>
          <p:nvPr/>
        </p:nvSpPr>
        <p:spPr>
          <a:xfrm>
            <a:off x="2114550" y="2279123"/>
            <a:ext cx="8420100" cy="24452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ZA" spc="300" dirty="0"/>
              <a:t>@</a:t>
            </a:r>
            <a:r>
              <a:rPr lang="en-ZA" spc="300" dirty="0" err="1"/>
              <a:t>mikegeyser</a:t>
            </a:r>
            <a:endParaRPr lang="en-ZA" spc="300" dirty="0"/>
          </a:p>
          <a:p>
            <a:pPr marL="0" indent="0" algn="ctr">
              <a:buNone/>
            </a:pPr>
            <a:r>
              <a:rPr lang="en-ZA" spc="300" dirty="0" err="1"/>
              <a:t>mikerambl.es</a:t>
            </a:r>
            <a:r>
              <a:rPr lang="en-ZA" spc="300" dirty="0"/>
              <a:t>/videos</a:t>
            </a:r>
          </a:p>
          <a:p>
            <a:pPr marL="0" indent="0" algn="ctr">
              <a:buNone/>
            </a:pPr>
            <a:r>
              <a:rPr lang="en-ZA" spc="300" dirty="0"/>
              <a:t>lit-</a:t>
            </a:r>
            <a:r>
              <a:rPr lang="en-ZA" spc="300" dirty="0" err="1"/>
              <a:t>html.polymer</a:t>
            </a:r>
            <a:r>
              <a:rPr lang="en-ZA" spc="300" dirty="0"/>
              <a:t>-</a:t>
            </a:r>
            <a:r>
              <a:rPr lang="en-ZA" spc="300" dirty="0" err="1"/>
              <a:t>project.org</a:t>
            </a:r>
            <a:endParaRPr lang="en-ZA" spc="300" dirty="0"/>
          </a:p>
        </p:txBody>
      </p:sp>
      <p:pic>
        <p:nvPicPr>
          <p:cNvPr id="5" name="Google Shape;55;p11">
            <a:extLst>
              <a:ext uri="{FF2B5EF4-FFF2-40B4-BE49-F238E27FC236}">
                <a16:creationId xmlns:a16="http://schemas.microsoft.com/office/drawing/2014/main" id="{8DB1675C-E50B-9D42-B1E6-76DA519C1295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721986" y="5363376"/>
            <a:ext cx="3241414" cy="93578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B9CE38D9-B05F-A146-B607-D323642D0E67}"/>
              </a:ext>
            </a:extLst>
          </p:cNvPr>
          <p:cNvGrpSpPr>
            <a:grpSpLocks noChangeAspect="1"/>
          </p:cNvGrpSpPr>
          <p:nvPr/>
        </p:nvGrpSpPr>
        <p:grpSpPr>
          <a:xfrm>
            <a:off x="494213" y="5545777"/>
            <a:ext cx="3241414" cy="895950"/>
            <a:chOff x="609600" y="5114924"/>
            <a:chExt cx="5486400" cy="1516481"/>
          </a:xfrm>
        </p:grpSpPr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DBFD0EFD-B168-8441-B2C8-283CBC6C3E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09600" y="6148805"/>
              <a:ext cx="1917700" cy="482600"/>
            </a:xfrm>
            <a:prstGeom prst="rect">
              <a:avLst/>
            </a:prstGeom>
          </p:spPr>
        </p:pic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6D11BDB2-7021-F046-A415-009DB15861D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09600" y="5114924"/>
              <a:ext cx="5486400" cy="736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522657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2293DBFE-D181-1549-9093-7C96EFC38E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7289" y="934155"/>
            <a:ext cx="4930422" cy="4930422"/>
          </a:xfrm>
          <a:prstGeom prst="ellipse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B8FB826-4DDA-1F4B-A09C-D4A592F146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7289" y="934155"/>
            <a:ext cx="4930422" cy="4930422"/>
          </a:xfrm>
          <a:prstGeom prst="ellipse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0158BEA7-1032-3D48-AC8D-87C95F9C4814}"/>
              </a:ext>
            </a:extLst>
          </p:cNvPr>
          <p:cNvGrpSpPr/>
          <p:nvPr/>
        </p:nvGrpSpPr>
        <p:grpSpPr>
          <a:xfrm>
            <a:off x="557784" y="329184"/>
            <a:ext cx="3639312" cy="1856232"/>
            <a:chOff x="557784" y="329184"/>
            <a:chExt cx="3639312" cy="1856232"/>
          </a:xfrm>
        </p:grpSpPr>
        <p:sp>
          <p:nvSpPr>
            <p:cNvPr id="2" name="Oval Callout 1">
              <a:extLst>
                <a:ext uri="{FF2B5EF4-FFF2-40B4-BE49-F238E27FC236}">
                  <a16:creationId xmlns:a16="http://schemas.microsoft.com/office/drawing/2014/main" id="{AB0C36BF-63C7-ED41-84D0-B3394F4ED1ED}"/>
                </a:ext>
              </a:extLst>
            </p:cNvPr>
            <p:cNvSpPr/>
            <p:nvPr/>
          </p:nvSpPr>
          <p:spPr>
            <a:xfrm flipH="1">
              <a:off x="557784" y="329184"/>
              <a:ext cx="3639312" cy="1856232"/>
            </a:xfrm>
            <a:custGeom>
              <a:avLst/>
              <a:gdLst>
                <a:gd name="connsiteX0" fmla="*/ 569116 w 3639312"/>
                <a:gd name="connsiteY0" fmla="*/ 2357897 h 1856232"/>
                <a:gd name="connsiteX1" fmla="*/ 669926 w 3639312"/>
                <a:gd name="connsiteY1" fmla="*/ 2029644 h 1856232"/>
                <a:gd name="connsiteX2" fmla="*/ 774850 w 3639312"/>
                <a:gd name="connsiteY2" fmla="*/ 1687993 h 1856232"/>
                <a:gd name="connsiteX3" fmla="*/ 1028804 w 3639312"/>
                <a:gd name="connsiteY3" fmla="*/ 92240 h 1856232"/>
                <a:gd name="connsiteX4" fmla="*/ 2518524 w 3639312"/>
                <a:gd name="connsiteY4" fmla="*/ 71181 h 1856232"/>
                <a:gd name="connsiteX5" fmla="*/ 2975345 w 3639312"/>
                <a:gd name="connsiteY5" fmla="*/ 1645010 h 1856232"/>
                <a:gd name="connsiteX6" fmla="*/ 1409021 w 3639312"/>
                <a:gd name="connsiteY6" fmla="*/ 1832290 h 1856232"/>
                <a:gd name="connsiteX7" fmla="*/ 1005867 w 3639312"/>
                <a:gd name="connsiteY7" fmla="*/ 2084581 h 1856232"/>
                <a:gd name="connsiteX8" fmla="*/ 569116 w 3639312"/>
                <a:gd name="connsiteY8" fmla="*/ 2357897 h 1856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39312" h="1856232" extrusionOk="0">
                  <a:moveTo>
                    <a:pt x="569116" y="2357897"/>
                  </a:moveTo>
                  <a:cubicBezTo>
                    <a:pt x="576947" y="2271917"/>
                    <a:pt x="652272" y="2137166"/>
                    <a:pt x="669926" y="2029644"/>
                  </a:cubicBezTo>
                  <a:cubicBezTo>
                    <a:pt x="687579" y="1922122"/>
                    <a:pt x="773200" y="1763417"/>
                    <a:pt x="774850" y="1687993"/>
                  </a:cubicBezTo>
                  <a:cubicBezTo>
                    <a:pt x="-531842" y="1446210"/>
                    <a:pt x="-267833" y="650457"/>
                    <a:pt x="1028804" y="92240"/>
                  </a:cubicBezTo>
                  <a:cubicBezTo>
                    <a:pt x="1419064" y="-65413"/>
                    <a:pt x="2113931" y="5291"/>
                    <a:pt x="2518524" y="71181"/>
                  </a:cubicBezTo>
                  <a:cubicBezTo>
                    <a:pt x="4041138" y="370338"/>
                    <a:pt x="4149220" y="966327"/>
                    <a:pt x="2975345" y="1645010"/>
                  </a:cubicBezTo>
                  <a:cubicBezTo>
                    <a:pt x="2477117" y="1818740"/>
                    <a:pt x="1940080" y="1915952"/>
                    <a:pt x="1409021" y="1832290"/>
                  </a:cubicBezTo>
                  <a:cubicBezTo>
                    <a:pt x="1310840" y="1929038"/>
                    <a:pt x="1146768" y="1974695"/>
                    <a:pt x="1005867" y="2084581"/>
                  </a:cubicBezTo>
                  <a:cubicBezTo>
                    <a:pt x="864966" y="2194467"/>
                    <a:pt x="719267" y="2203720"/>
                    <a:pt x="569116" y="2357897"/>
                  </a:cubicBezTo>
                  <a:close/>
                </a:path>
              </a:pathLst>
            </a:custGeom>
            <a:noFill/>
            <a:ln w="19050">
              <a:solidFill>
                <a:schemeClr val="tx1">
                  <a:lumMod val="65000"/>
                  <a:lumOff val="35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wedgeEllipseCallout">
                      <a:avLst>
                        <a:gd name="adj1" fmla="val -34362"/>
                        <a:gd name="adj2" fmla="val 77026"/>
                      </a:avLst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71EB99E-E198-E645-8FF4-E327D80D4B8A}"/>
                </a:ext>
              </a:extLst>
            </p:cNvPr>
            <p:cNvSpPr txBox="1"/>
            <p:nvPr/>
          </p:nvSpPr>
          <p:spPr>
            <a:xfrm>
              <a:off x="1130403" y="749468"/>
              <a:ext cx="243688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radley Hand" pitchFamily="2" charset="77"/>
                </a:rPr>
                <a:t>Sorry!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10455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81A5E8F-5168-0343-8EF2-447915C00753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43287" y="1587622"/>
            <a:ext cx="8240889" cy="382178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2294780-6A73-934D-B1F0-4AEE3C4B72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6971" y="4425245"/>
            <a:ext cx="4762500" cy="21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840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DF81FC1-510D-7A4C-9964-D77DF6FCC6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600" y="2177803"/>
            <a:ext cx="9087556" cy="2497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8715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epe Silvia JavaScript.mp4">
            <a:hlinkClick r:id="" action="ppaction://media"/>
            <a:extLst>
              <a:ext uri="{FF2B5EF4-FFF2-40B4-BE49-F238E27FC236}">
                <a16:creationId xmlns:a16="http://schemas.microsoft.com/office/drawing/2014/main" id="{0DA43FBA-7DB6-EF44-ADD3-20FE6BDC4FE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81125" y="0"/>
            <a:ext cx="94297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089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5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7B2D41E5-EF4D-754E-98FC-7D960DAC7D7C}"/>
              </a:ext>
            </a:extLst>
          </p:cNvPr>
          <p:cNvCxnSpPr>
            <a:cxnSpLocks/>
          </p:cNvCxnSpPr>
          <p:nvPr/>
        </p:nvCxnSpPr>
        <p:spPr>
          <a:xfrm>
            <a:off x="1905722" y="4201846"/>
            <a:ext cx="988556" cy="1092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A4562C0E-6595-B149-8884-A88B041930D8}"/>
              </a:ext>
            </a:extLst>
          </p:cNvPr>
          <p:cNvCxnSpPr>
            <a:cxnSpLocks/>
          </p:cNvCxnSpPr>
          <p:nvPr/>
        </p:nvCxnSpPr>
        <p:spPr>
          <a:xfrm>
            <a:off x="1486878" y="3069770"/>
            <a:ext cx="1379758" cy="590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1870170D-5015-8645-8911-ACC2D5CCE301}"/>
              </a:ext>
            </a:extLst>
          </p:cNvPr>
          <p:cNvCxnSpPr>
            <a:cxnSpLocks/>
          </p:cNvCxnSpPr>
          <p:nvPr/>
        </p:nvCxnSpPr>
        <p:spPr>
          <a:xfrm>
            <a:off x="1910053" y="1611864"/>
            <a:ext cx="154152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CD28A376-16A3-D84B-AC51-F1116806BB29}"/>
              </a:ext>
            </a:extLst>
          </p:cNvPr>
          <p:cNvCxnSpPr>
            <a:cxnSpLocks/>
          </p:cNvCxnSpPr>
          <p:nvPr/>
        </p:nvCxnSpPr>
        <p:spPr>
          <a:xfrm>
            <a:off x="1910053" y="735496"/>
            <a:ext cx="154152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9" name="Elbow Connector 98">
            <a:extLst>
              <a:ext uri="{FF2B5EF4-FFF2-40B4-BE49-F238E27FC236}">
                <a16:creationId xmlns:a16="http://schemas.microsoft.com/office/drawing/2014/main" id="{9CB2E3C8-8D82-3F4C-85E5-4F70E491C67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8242429" y="2014018"/>
            <a:ext cx="3511936" cy="954894"/>
          </a:xfrm>
          <a:prstGeom prst="bentConnector3">
            <a:avLst>
              <a:gd name="adj1" fmla="val 1517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AE724234-6D97-0949-91C9-4FDBC83515F1}"/>
              </a:ext>
            </a:extLst>
          </p:cNvPr>
          <p:cNvCxnSpPr>
            <a:cxnSpLocks/>
          </p:cNvCxnSpPr>
          <p:nvPr/>
        </p:nvCxnSpPr>
        <p:spPr>
          <a:xfrm>
            <a:off x="3825025" y="1611864"/>
            <a:ext cx="50843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E82CF071-F787-FC46-B1E5-42B8294FA5EA}"/>
              </a:ext>
            </a:extLst>
          </p:cNvPr>
          <p:cNvCxnSpPr/>
          <p:nvPr/>
        </p:nvCxnSpPr>
        <p:spPr>
          <a:xfrm flipV="1">
            <a:off x="5482641" y="761653"/>
            <a:ext cx="0" cy="85749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27A669F9-05C5-C348-908E-BB250AD846AC}"/>
              </a:ext>
            </a:extLst>
          </p:cNvPr>
          <p:cNvCxnSpPr>
            <a:cxnSpLocks/>
          </p:cNvCxnSpPr>
          <p:nvPr/>
        </p:nvCxnSpPr>
        <p:spPr>
          <a:xfrm flipV="1">
            <a:off x="7619251" y="4190915"/>
            <a:ext cx="1365350" cy="2185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F4020D7C-E0DD-6E46-813E-71A9055E433D}"/>
              </a:ext>
            </a:extLst>
          </p:cNvPr>
          <p:cNvCxnSpPr/>
          <p:nvPr/>
        </p:nvCxnSpPr>
        <p:spPr>
          <a:xfrm flipH="1">
            <a:off x="2819400" y="3069771"/>
            <a:ext cx="10668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1DB4673C-4541-F34C-8F6E-D601EAC16155}"/>
              </a:ext>
            </a:extLst>
          </p:cNvPr>
          <p:cNvCxnSpPr>
            <a:cxnSpLocks/>
          </p:cNvCxnSpPr>
          <p:nvPr/>
        </p:nvCxnSpPr>
        <p:spPr>
          <a:xfrm flipH="1" flipV="1">
            <a:off x="2819400" y="4212771"/>
            <a:ext cx="1786006" cy="2185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AABADB5D-1BCC-4940-92A4-C1919DA3AC1D}"/>
              </a:ext>
            </a:extLst>
          </p:cNvPr>
          <p:cNvCxnSpPr>
            <a:cxnSpLocks/>
          </p:cNvCxnSpPr>
          <p:nvPr/>
        </p:nvCxnSpPr>
        <p:spPr>
          <a:xfrm flipH="1">
            <a:off x="3382638" y="5355772"/>
            <a:ext cx="50356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0C35467-BB1E-514D-9359-286464DF129B}"/>
              </a:ext>
            </a:extLst>
          </p:cNvPr>
          <p:cNvCxnSpPr>
            <a:endCxn id="16" idx="2"/>
          </p:cNvCxnSpPr>
          <p:nvPr/>
        </p:nvCxnSpPr>
        <p:spPr>
          <a:xfrm flipV="1">
            <a:off x="6095999" y="3842799"/>
            <a:ext cx="0" cy="78365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4BACAE3-35E5-194F-AE18-BA7129F9837D}"/>
              </a:ext>
            </a:extLst>
          </p:cNvPr>
          <p:cNvCxnSpPr/>
          <p:nvPr/>
        </p:nvCxnSpPr>
        <p:spPr>
          <a:xfrm>
            <a:off x="4876800" y="4212771"/>
            <a:ext cx="247105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D8BCB9E2-F786-014D-ACF2-113D9C4BD8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7286" y="4898514"/>
            <a:ext cx="1054754" cy="93617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E8894A3-09ED-2143-8C15-630C720E742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97750" y="3570685"/>
            <a:ext cx="1153829" cy="115382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682D599-52CA-ED4F-A565-4E777DCB30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6689" y="2547227"/>
            <a:ext cx="1015949" cy="882028"/>
          </a:xfrm>
          <a:prstGeom prst="rect">
            <a:avLst/>
          </a:prstGeom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35BB358-3F90-D144-BC27-8E3E1CADB34E}"/>
              </a:ext>
            </a:extLst>
          </p:cNvPr>
          <p:cNvCxnSpPr>
            <a:cxnSpLocks/>
          </p:cNvCxnSpPr>
          <p:nvPr/>
        </p:nvCxnSpPr>
        <p:spPr>
          <a:xfrm flipV="1">
            <a:off x="3886200" y="3069771"/>
            <a:ext cx="0" cy="228600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1" name="Picture 40">
            <a:extLst>
              <a:ext uri="{FF2B5EF4-FFF2-40B4-BE49-F238E27FC236}">
                <a16:creationId xmlns:a16="http://schemas.microsoft.com/office/drawing/2014/main" id="{750EE3E0-5EB7-CC49-8DCC-11E6368E30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22275" y="4880788"/>
            <a:ext cx="905313" cy="892968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6DA1008D-A928-C348-9712-51777126F113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09359" y="3721353"/>
            <a:ext cx="931147" cy="69836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5FAEA253-0303-EF45-B1E4-E703A1A5D3D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16335" y="2595257"/>
            <a:ext cx="905313" cy="905313"/>
          </a:xfrm>
          <a:prstGeom prst="rect">
            <a:avLst/>
          </a:prstGeom>
        </p:spPr>
      </p:pic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2579183A-96CA-A743-A81E-7F0F9578773D}"/>
              </a:ext>
            </a:extLst>
          </p:cNvPr>
          <p:cNvCxnSpPr>
            <a:cxnSpLocks/>
          </p:cNvCxnSpPr>
          <p:nvPr/>
        </p:nvCxnSpPr>
        <p:spPr>
          <a:xfrm flipV="1">
            <a:off x="8473810" y="3047914"/>
            <a:ext cx="348465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13475113-9B6E-6B41-9B88-EC8E51991A21}"/>
              </a:ext>
            </a:extLst>
          </p:cNvPr>
          <p:cNvCxnSpPr>
            <a:cxnSpLocks/>
            <a:endCxn id="41" idx="1"/>
          </p:cNvCxnSpPr>
          <p:nvPr/>
        </p:nvCxnSpPr>
        <p:spPr>
          <a:xfrm flipV="1">
            <a:off x="8473810" y="5327272"/>
            <a:ext cx="348465" cy="664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1B948EEF-96DB-BF42-9DA8-99426B5989FF}"/>
              </a:ext>
            </a:extLst>
          </p:cNvPr>
          <p:cNvCxnSpPr>
            <a:cxnSpLocks/>
          </p:cNvCxnSpPr>
          <p:nvPr/>
        </p:nvCxnSpPr>
        <p:spPr>
          <a:xfrm flipH="1" flipV="1">
            <a:off x="8473810" y="3047915"/>
            <a:ext cx="0" cy="228600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6" name="Picture 55">
            <a:extLst>
              <a:ext uri="{FF2B5EF4-FFF2-40B4-BE49-F238E27FC236}">
                <a16:creationId xmlns:a16="http://schemas.microsoft.com/office/drawing/2014/main" id="{BF1A1EB0-B9E7-4F44-8260-8B1A72B1EA5B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80815" y="1258850"/>
            <a:ext cx="922065" cy="922065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B7C5FC29-DB2E-D04A-814D-747FFB799842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89121" y="1213331"/>
            <a:ext cx="967584" cy="967584"/>
          </a:xfrm>
          <a:prstGeom prst="rect">
            <a:avLst/>
          </a:prstGeom>
          <a:ln>
            <a:solidFill>
              <a:schemeClr val="dk1"/>
            </a:solidFill>
          </a:ln>
        </p:spPr>
      </p:pic>
      <p:cxnSp>
        <p:nvCxnSpPr>
          <p:cNvPr id="59" name="Elbow Connector 58">
            <a:extLst>
              <a:ext uri="{FF2B5EF4-FFF2-40B4-BE49-F238E27FC236}">
                <a16:creationId xmlns:a16="http://schemas.microsoft.com/office/drawing/2014/main" id="{A4F9F517-3230-044A-B94E-B765B9CF84C2}"/>
              </a:ext>
            </a:extLst>
          </p:cNvPr>
          <p:cNvCxnSpPr>
            <a:stCxn id="16" idx="0"/>
            <a:endCxn id="56" idx="2"/>
          </p:cNvCxnSpPr>
          <p:nvPr/>
        </p:nvCxnSpPr>
        <p:spPr>
          <a:xfrm rot="16200000" flipV="1">
            <a:off x="5564896" y="2157867"/>
            <a:ext cx="508056" cy="554151"/>
          </a:xfrm>
          <a:prstGeom prst="bentConnector3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Elbow Connector 60">
            <a:extLst>
              <a:ext uri="{FF2B5EF4-FFF2-40B4-BE49-F238E27FC236}">
                <a16:creationId xmlns:a16="http://schemas.microsoft.com/office/drawing/2014/main" id="{04048613-A3BD-4047-B805-745B0707D83A}"/>
              </a:ext>
            </a:extLst>
          </p:cNvPr>
          <p:cNvCxnSpPr>
            <a:stCxn id="16" idx="0"/>
            <a:endCxn id="57" idx="2"/>
          </p:cNvCxnSpPr>
          <p:nvPr/>
        </p:nvCxnSpPr>
        <p:spPr>
          <a:xfrm rot="5400000" flipH="1" flipV="1">
            <a:off x="6130428" y="2146486"/>
            <a:ext cx="508056" cy="576914"/>
          </a:xfrm>
          <a:prstGeom prst="bentConnector3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50AE5E63-09C7-324D-95A3-AA6E771DA5DE}"/>
              </a:ext>
            </a:extLst>
          </p:cNvPr>
          <p:cNvSpPr txBox="1"/>
          <p:nvPr/>
        </p:nvSpPr>
        <p:spPr>
          <a:xfrm>
            <a:off x="7536872" y="1004625"/>
            <a:ext cx="71833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ES5</a:t>
            </a:r>
          </a:p>
          <a:p>
            <a:pPr algn="ctr"/>
            <a:r>
              <a:rPr lang="en-US" sz="1400" dirty="0"/>
              <a:t>ES6</a:t>
            </a:r>
          </a:p>
          <a:p>
            <a:pPr algn="ctr"/>
            <a:r>
              <a:rPr lang="en-US" sz="1400" dirty="0"/>
              <a:t>ES2015</a:t>
            </a:r>
          </a:p>
          <a:p>
            <a:pPr algn="ctr"/>
            <a:r>
              <a:rPr lang="en-US" sz="1400" dirty="0"/>
              <a:t>ES2016</a:t>
            </a:r>
          </a:p>
          <a:p>
            <a:pPr algn="ctr"/>
            <a:r>
              <a:rPr lang="en-US" sz="1400" dirty="0"/>
              <a:t>ES2017</a:t>
            </a:r>
          </a:p>
          <a:p>
            <a:pPr algn="ctr"/>
            <a:r>
              <a:rPr lang="en-US" sz="1400" dirty="0"/>
              <a:t>ES2018</a:t>
            </a:r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8D6EFF48-4838-6241-8254-994B6EDBDC21}"/>
              </a:ext>
            </a:extLst>
          </p:cNvPr>
          <p:cNvCxnSpPr>
            <a:cxnSpLocks/>
          </p:cNvCxnSpPr>
          <p:nvPr/>
        </p:nvCxnSpPr>
        <p:spPr>
          <a:xfrm>
            <a:off x="7405816" y="1136822"/>
            <a:ext cx="0" cy="110387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38EFA82B-2F1F-8E42-B82F-182C28502ABC}"/>
              </a:ext>
            </a:extLst>
          </p:cNvPr>
          <p:cNvCxnSpPr/>
          <p:nvPr/>
        </p:nvCxnSpPr>
        <p:spPr>
          <a:xfrm>
            <a:off x="7405816" y="1136822"/>
            <a:ext cx="21343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42174BC4-A5DF-9E42-AB2E-3F825018E4C7}"/>
              </a:ext>
            </a:extLst>
          </p:cNvPr>
          <p:cNvCxnSpPr/>
          <p:nvPr/>
        </p:nvCxnSpPr>
        <p:spPr>
          <a:xfrm>
            <a:off x="7405816" y="2240692"/>
            <a:ext cx="21343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C4291FF6-8E90-CB45-9C8F-2A0918262277}"/>
              </a:ext>
            </a:extLst>
          </p:cNvPr>
          <p:cNvCxnSpPr/>
          <p:nvPr/>
        </p:nvCxnSpPr>
        <p:spPr>
          <a:xfrm>
            <a:off x="7403124" y="2024792"/>
            <a:ext cx="21343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B132728B-4817-9F4E-9C7C-966D81440CA3}"/>
              </a:ext>
            </a:extLst>
          </p:cNvPr>
          <p:cNvCxnSpPr/>
          <p:nvPr/>
        </p:nvCxnSpPr>
        <p:spPr>
          <a:xfrm>
            <a:off x="7403124" y="1815242"/>
            <a:ext cx="21343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DE0AE354-4199-6146-B92C-BA52945A99FA}"/>
              </a:ext>
            </a:extLst>
          </p:cNvPr>
          <p:cNvCxnSpPr/>
          <p:nvPr/>
        </p:nvCxnSpPr>
        <p:spPr>
          <a:xfrm>
            <a:off x="7403124" y="1592992"/>
            <a:ext cx="21343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FC4E89DA-BD1C-1D4D-847D-7FAD3A10F7D0}"/>
              </a:ext>
            </a:extLst>
          </p:cNvPr>
          <p:cNvCxnSpPr/>
          <p:nvPr/>
        </p:nvCxnSpPr>
        <p:spPr>
          <a:xfrm>
            <a:off x="7409379" y="1373917"/>
            <a:ext cx="21343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C7A1EEDA-F8CA-DA45-9E63-308F5487E734}"/>
              </a:ext>
            </a:extLst>
          </p:cNvPr>
          <p:cNvCxnSpPr>
            <a:cxnSpLocks/>
            <a:stCxn id="57" idx="3"/>
          </p:cNvCxnSpPr>
          <p:nvPr/>
        </p:nvCxnSpPr>
        <p:spPr>
          <a:xfrm flipV="1">
            <a:off x="7156705" y="1695974"/>
            <a:ext cx="252674" cy="114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0" name="Picture 79">
            <a:extLst>
              <a:ext uri="{FF2B5EF4-FFF2-40B4-BE49-F238E27FC236}">
                <a16:creationId xmlns:a16="http://schemas.microsoft.com/office/drawing/2014/main" id="{A3EFDA22-6A8F-0F47-91CF-1407BE1D1AFE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91559" y="1098994"/>
            <a:ext cx="1241776" cy="1241776"/>
          </a:xfrm>
          <a:prstGeom prst="rect">
            <a:avLst/>
          </a:prstGeom>
        </p:spPr>
      </p:pic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219201D5-04D0-2542-897C-075873A360E7}"/>
              </a:ext>
            </a:extLst>
          </p:cNvPr>
          <p:cNvCxnSpPr>
            <a:cxnSpLocks/>
          </p:cNvCxnSpPr>
          <p:nvPr/>
        </p:nvCxnSpPr>
        <p:spPr>
          <a:xfrm>
            <a:off x="8366343" y="1136822"/>
            <a:ext cx="0" cy="110387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90A87F29-72BC-AF43-82B9-CF9313F97900}"/>
              </a:ext>
            </a:extLst>
          </p:cNvPr>
          <p:cNvCxnSpPr/>
          <p:nvPr/>
        </p:nvCxnSpPr>
        <p:spPr>
          <a:xfrm>
            <a:off x="8155600" y="1136822"/>
            <a:ext cx="21343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D2B277CF-7593-1A4A-BF76-7C19C4E1D27C}"/>
              </a:ext>
            </a:extLst>
          </p:cNvPr>
          <p:cNvCxnSpPr/>
          <p:nvPr/>
        </p:nvCxnSpPr>
        <p:spPr>
          <a:xfrm>
            <a:off x="8155600" y="2240692"/>
            <a:ext cx="21343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6A3E3D7C-7255-8D45-9D8D-3087CECAE798}"/>
              </a:ext>
            </a:extLst>
          </p:cNvPr>
          <p:cNvCxnSpPr/>
          <p:nvPr/>
        </p:nvCxnSpPr>
        <p:spPr>
          <a:xfrm>
            <a:off x="8152908" y="2024792"/>
            <a:ext cx="21343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B8C801E6-83AF-054C-B0B3-64EEB609AF32}"/>
              </a:ext>
            </a:extLst>
          </p:cNvPr>
          <p:cNvCxnSpPr/>
          <p:nvPr/>
        </p:nvCxnSpPr>
        <p:spPr>
          <a:xfrm>
            <a:off x="8152908" y="1815242"/>
            <a:ext cx="21343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D8CA290C-4BB5-974E-9118-049B6128B5AF}"/>
              </a:ext>
            </a:extLst>
          </p:cNvPr>
          <p:cNvCxnSpPr/>
          <p:nvPr/>
        </p:nvCxnSpPr>
        <p:spPr>
          <a:xfrm>
            <a:off x="8152908" y="1592992"/>
            <a:ext cx="21343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C105A378-955D-B142-AD04-3A70432F46E9}"/>
              </a:ext>
            </a:extLst>
          </p:cNvPr>
          <p:cNvCxnSpPr/>
          <p:nvPr/>
        </p:nvCxnSpPr>
        <p:spPr>
          <a:xfrm>
            <a:off x="8159163" y="1373917"/>
            <a:ext cx="21343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6C33496C-12B8-9240-B2C0-845465B1F98A}"/>
              </a:ext>
            </a:extLst>
          </p:cNvPr>
          <p:cNvCxnSpPr>
            <a:cxnSpLocks/>
          </p:cNvCxnSpPr>
          <p:nvPr/>
        </p:nvCxnSpPr>
        <p:spPr>
          <a:xfrm flipV="1">
            <a:off x="8368544" y="1702007"/>
            <a:ext cx="616057" cy="453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2" name="Elbow Connector 91">
            <a:extLst>
              <a:ext uri="{FF2B5EF4-FFF2-40B4-BE49-F238E27FC236}">
                <a16:creationId xmlns:a16="http://schemas.microsoft.com/office/drawing/2014/main" id="{6BCDFFD9-2457-8E41-B365-4B45316CC069}"/>
              </a:ext>
            </a:extLst>
          </p:cNvPr>
          <p:cNvCxnSpPr>
            <a:stCxn id="43" idx="3"/>
            <a:endCxn id="41" idx="3"/>
          </p:cNvCxnSpPr>
          <p:nvPr/>
        </p:nvCxnSpPr>
        <p:spPr>
          <a:xfrm>
            <a:off x="9721648" y="3047914"/>
            <a:ext cx="5940" cy="2279358"/>
          </a:xfrm>
          <a:prstGeom prst="bentConnector3">
            <a:avLst>
              <a:gd name="adj1" fmla="val 6793013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3AD8C26F-CACD-F846-B0BF-744BFC0EA6B1}"/>
              </a:ext>
            </a:extLst>
          </p:cNvPr>
          <p:cNvCxnSpPr>
            <a:cxnSpLocks/>
          </p:cNvCxnSpPr>
          <p:nvPr/>
        </p:nvCxnSpPr>
        <p:spPr>
          <a:xfrm flipV="1">
            <a:off x="3791300" y="735496"/>
            <a:ext cx="6684543" cy="2476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3B32624C-9876-2A47-984A-0438370A2A3B}"/>
              </a:ext>
            </a:extLst>
          </p:cNvPr>
          <p:cNvCxnSpPr>
            <a:cxnSpLocks/>
          </p:cNvCxnSpPr>
          <p:nvPr/>
        </p:nvCxnSpPr>
        <p:spPr>
          <a:xfrm flipV="1">
            <a:off x="9462052" y="735496"/>
            <a:ext cx="0" cy="85749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1938CB38-38F4-4042-B89C-FC05596FC1D7}"/>
              </a:ext>
            </a:extLst>
          </p:cNvPr>
          <p:cNvCxnSpPr>
            <a:cxnSpLocks/>
          </p:cNvCxnSpPr>
          <p:nvPr/>
        </p:nvCxnSpPr>
        <p:spPr>
          <a:xfrm>
            <a:off x="4333461" y="760257"/>
            <a:ext cx="0" cy="85160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9" name="Picture 108">
            <a:extLst>
              <a:ext uri="{FF2B5EF4-FFF2-40B4-BE49-F238E27FC236}">
                <a16:creationId xmlns:a16="http://schemas.microsoft.com/office/drawing/2014/main" id="{6E1E2925-75BF-AF44-8302-97672B3CD1C5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47610" y="1206144"/>
            <a:ext cx="619399" cy="811440"/>
          </a:xfrm>
          <a:prstGeom prst="rect">
            <a:avLst/>
          </a:prstGeom>
        </p:spPr>
      </p:pic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05962B6C-09CE-434A-892B-FBF40897E96D}"/>
              </a:ext>
            </a:extLst>
          </p:cNvPr>
          <p:cNvCxnSpPr>
            <a:cxnSpLocks/>
          </p:cNvCxnSpPr>
          <p:nvPr/>
        </p:nvCxnSpPr>
        <p:spPr>
          <a:xfrm>
            <a:off x="1910053" y="725557"/>
            <a:ext cx="0" cy="464104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B874F0B9-106E-0547-A44F-4C4F3B801652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1905722" y="5366600"/>
            <a:ext cx="44156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42" name="Picture 141">
            <a:extLst>
              <a:ext uri="{FF2B5EF4-FFF2-40B4-BE49-F238E27FC236}">
                <a16:creationId xmlns:a16="http://schemas.microsoft.com/office/drawing/2014/main" id="{2144B12E-32D0-4E4F-9E6C-62DADF55F592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6529" y="2830669"/>
            <a:ext cx="1093559" cy="669901"/>
          </a:xfrm>
          <a:prstGeom prst="rect">
            <a:avLst/>
          </a:prstGeom>
        </p:spPr>
      </p:pic>
      <p:pic>
        <p:nvPicPr>
          <p:cNvPr id="148" name="Picture 147">
            <a:extLst>
              <a:ext uri="{FF2B5EF4-FFF2-40B4-BE49-F238E27FC236}">
                <a16:creationId xmlns:a16="http://schemas.microsoft.com/office/drawing/2014/main" id="{49A0ED5B-33CC-8D4A-BC57-B794CE4A7791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5273" y="3713329"/>
            <a:ext cx="868798" cy="337866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:a16="http://schemas.microsoft.com/office/drawing/2014/main" id="{5F291EAD-90D9-8141-87EC-85F4D41F47A6}"/>
              </a:ext>
            </a:extLst>
          </p:cNvPr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189621" y="216840"/>
            <a:ext cx="2998488" cy="862147"/>
          </a:xfrm>
          <a:prstGeom prst="rect">
            <a:avLst/>
          </a:prstGeom>
        </p:spPr>
      </p:pic>
      <p:pic>
        <p:nvPicPr>
          <p:cNvPr id="155" name="Graphic 154">
            <a:extLst>
              <a:ext uri="{FF2B5EF4-FFF2-40B4-BE49-F238E27FC236}">
                <a16:creationId xmlns:a16="http://schemas.microsoft.com/office/drawing/2014/main" id="{19ABFB03-E0D8-0448-B145-11823797297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/>
        </p:blipFill>
        <p:spPr>
          <a:xfrm>
            <a:off x="4009344" y="3509252"/>
            <a:ext cx="4179796" cy="4179796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BF775911-2161-F045-AF98-BEABF11D6F10}"/>
              </a:ext>
            </a:extLst>
          </p:cNvPr>
          <p:cNvPicPr>
            <a:picLocks noChangeAspect="1"/>
          </p:cNvPicPr>
          <p:nvPr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4028492" y="3570827"/>
            <a:ext cx="1153828" cy="1153828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3A8E82AD-77F3-DC46-B3A5-B89BCC3F2CF6}"/>
              </a:ext>
            </a:extLst>
          </p:cNvPr>
          <p:cNvPicPr>
            <a:picLocks noChangeAspect="1"/>
          </p:cNvPicPr>
          <p:nvPr/>
        </p:nvPicPr>
        <p:blipFill>
          <a:blip r:embed="rId21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7009678" y="3570685"/>
            <a:ext cx="1153828" cy="115382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67A9695-F128-D64F-B01B-855A4EC3A462}"/>
              </a:ext>
            </a:extLst>
          </p:cNvPr>
          <p:cNvPicPr>
            <a:picLocks noChangeAspect="1"/>
          </p:cNvPicPr>
          <p:nvPr/>
        </p:nvPicPr>
        <p:blipFill>
          <a:blip r:embed="rId2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19085" y="2688971"/>
            <a:ext cx="1153828" cy="115382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22129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nline Media 3" descr="confused.mp4">
            <a:hlinkClick r:id="" action="ppaction://media"/>
            <a:extLst>
              <a:ext uri="{FF2B5EF4-FFF2-40B4-BE49-F238E27FC236}">
                <a16:creationId xmlns:a16="http://schemas.microsoft.com/office/drawing/2014/main" id="{3A25F997-A3AF-DE41-A28E-65CAF30A28F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68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1DB4673C-4541-F34C-8F6E-D601EAC16155}"/>
              </a:ext>
            </a:extLst>
          </p:cNvPr>
          <p:cNvCxnSpPr>
            <a:cxnSpLocks/>
          </p:cNvCxnSpPr>
          <p:nvPr/>
        </p:nvCxnSpPr>
        <p:spPr>
          <a:xfrm flipH="1" flipV="1">
            <a:off x="2819400" y="4212771"/>
            <a:ext cx="1786006" cy="2185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0C35467-BB1E-514D-9359-286464DF129B}"/>
              </a:ext>
            </a:extLst>
          </p:cNvPr>
          <p:cNvCxnSpPr>
            <a:endCxn id="16" idx="2"/>
          </p:cNvCxnSpPr>
          <p:nvPr/>
        </p:nvCxnSpPr>
        <p:spPr>
          <a:xfrm flipV="1">
            <a:off x="6095999" y="3842799"/>
            <a:ext cx="0" cy="78365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4BACAE3-35E5-194F-AE18-BA7129F9837D}"/>
              </a:ext>
            </a:extLst>
          </p:cNvPr>
          <p:cNvCxnSpPr/>
          <p:nvPr/>
        </p:nvCxnSpPr>
        <p:spPr>
          <a:xfrm>
            <a:off x="4876800" y="4212771"/>
            <a:ext cx="247105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3" name="Graphic 12">
            <a:extLst>
              <a:ext uri="{FF2B5EF4-FFF2-40B4-BE49-F238E27FC236}">
                <a16:creationId xmlns:a16="http://schemas.microsoft.com/office/drawing/2014/main" id="{BF775911-2161-F045-AF98-BEABF11D6F10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28492" y="3570827"/>
            <a:ext cx="1153828" cy="1153828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3A8E82AD-77F3-DC46-B3A5-B89BCC3F2CF6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009678" y="3570685"/>
            <a:ext cx="1153828" cy="115382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67A9695-F128-D64F-B01B-855A4EC3A462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19085" y="2688971"/>
            <a:ext cx="1153828" cy="115382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B7C5FC29-DB2E-D04A-814D-747FFB799842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89121" y="1213331"/>
            <a:ext cx="967584" cy="967584"/>
          </a:xfrm>
          <a:prstGeom prst="rect">
            <a:avLst/>
          </a:prstGeom>
          <a:ln>
            <a:solidFill>
              <a:schemeClr val="dk1"/>
            </a:solidFill>
          </a:ln>
        </p:spPr>
      </p:pic>
      <p:cxnSp>
        <p:nvCxnSpPr>
          <p:cNvPr id="61" name="Elbow Connector 60">
            <a:extLst>
              <a:ext uri="{FF2B5EF4-FFF2-40B4-BE49-F238E27FC236}">
                <a16:creationId xmlns:a16="http://schemas.microsoft.com/office/drawing/2014/main" id="{04048613-A3BD-4047-B805-745B0707D83A}"/>
              </a:ext>
            </a:extLst>
          </p:cNvPr>
          <p:cNvCxnSpPr>
            <a:stCxn id="16" idx="0"/>
            <a:endCxn id="57" idx="2"/>
          </p:cNvCxnSpPr>
          <p:nvPr/>
        </p:nvCxnSpPr>
        <p:spPr>
          <a:xfrm rot="5400000" flipH="1" flipV="1">
            <a:off x="6130428" y="2146486"/>
            <a:ext cx="508056" cy="576914"/>
          </a:xfrm>
          <a:prstGeom prst="bentConnector3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50AE5E63-09C7-324D-95A3-AA6E771DA5DE}"/>
              </a:ext>
            </a:extLst>
          </p:cNvPr>
          <p:cNvSpPr txBox="1"/>
          <p:nvPr/>
        </p:nvSpPr>
        <p:spPr>
          <a:xfrm>
            <a:off x="7405950" y="1542085"/>
            <a:ext cx="10642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ES2015+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C7A1EEDA-F8CA-DA45-9E63-308F5487E734}"/>
              </a:ext>
            </a:extLst>
          </p:cNvPr>
          <p:cNvCxnSpPr>
            <a:cxnSpLocks/>
            <a:stCxn id="57" idx="3"/>
          </p:cNvCxnSpPr>
          <p:nvPr/>
        </p:nvCxnSpPr>
        <p:spPr>
          <a:xfrm flipV="1">
            <a:off x="7156705" y="1695974"/>
            <a:ext cx="252674" cy="114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81907CD6-6832-C548-9367-89D21E1F3F34}"/>
              </a:ext>
            </a:extLst>
          </p:cNvPr>
          <p:cNvSpPr/>
          <p:nvPr/>
        </p:nvSpPr>
        <p:spPr>
          <a:xfrm>
            <a:off x="2027235" y="3005099"/>
            <a:ext cx="1868460" cy="184665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ZA" dirty="0"/>
              <a:t>Web Components</a:t>
            </a:r>
          </a:p>
          <a:p>
            <a:pPr algn="ctr"/>
            <a:r>
              <a:rPr lang="en-ZA" sz="2400" dirty="0"/>
              <a:t>+</a:t>
            </a:r>
          </a:p>
          <a:p>
            <a:pPr algn="ctr"/>
            <a:r>
              <a:rPr lang="en-ZA" sz="7200" dirty="0"/>
              <a:t>🔥</a:t>
            </a:r>
            <a:endParaRPr lang="en-US" sz="7200" dirty="0"/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9DFC25E4-315F-FA4C-A8BC-CF9556F78D84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6529" y="2830669"/>
            <a:ext cx="1093559" cy="669901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7EEB8128-BB2A-F04A-92CF-CA08A52089EE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5273" y="3713329"/>
            <a:ext cx="868798" cy="337866"/>
          </a:xfrm>
          <a:prstGeom prst="rect">
            <a:avLst/>
          </a:prstGeom>
        </p:spPr>
      </p:pic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ACEC4F30-6C58-D44D-BA93-3E9021EE1A9C}"/>
              </a:ext>
            </a:extLst>
          </p:cNvPr>
          <p:cNvCxnSpPr>
            <a:cxnSpLocks/>
          </p:cNvCxnSpPr>
          <p:nvPr/>
        </p:nvCxnSpPr>
        <p:spPr>
          <a:xfrm>
            <a:off x="1910053" y="725557"/>
            <a:ext cx="0" cy="464104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EDE0ED1-4D63-8641-A881-848F36895748}"/>
              </a:ext>
            </a:extLst>
          </p:cNvPr>
          <p:cNvCxnSpPr/>
          <p:nvPr/>
        </p:nvCxnSpPr>
        <p:spPr>
          <a:xfrm>
            <a:off x="1910053" y="725557"/>
            <a:ext cx="43352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07183B76-BD5B-1C4E-B8FD-4025B28BB104}"/>
              </a:ext>
            </a:extLst>
          </p:cNvPr>
          <p:cNvCxnSpPr/>
          <p:nvPr/>
        </p:nvCxnSpPr>
        <p:spPr>
          <a:xfrm>
            <a:off x="1910053" y="5378283"/>
            <a:ext cx="43352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5" name="Graphic 74">
            <a:extLst>
              <a:ext uri="{FF2B5EF4-FFF2-40B4-BE49-F238E27FC236}">
                <a16:creationId xmlns:a16="http://schemas.microsoft.com/office/drawing/2014/main" id="{A4820B10-BD9A-F242-811B-21FC79D2C48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4009344" y="3509252"/>
            <a:ext cx="4179796" cy="4179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628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/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80DDCB8-9D52-D94E-8B72-992ED733F786}"/>
              </a:ext>
            </a:extLst>
          </p:cNvPr>
          <p:cNvSpPr/>
          <p:nvPr/>
        </p:nvSpPr>
        <p:spPr>
          <a:xfrm>
            <a:off x="2893840" y="747968"/>
            <a:ext cx="6404317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ZA" sz="6000" b="1" spc="300" dirty="0">
                <a:ln w="31750">
                  <a:noFill/>
                </a:ln>
                <a:latin typeface="American Typewriter" panose="02090604020004020304" pitchFamily="18" charset="77"/>
              </a:rPr>
              <a:t>what we’ll use</a:t>
            </a:r>
            <a:endParaRPr lang="en-US" sz="60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CCC0DAB-EEAA-2243-85F0-DEBF5BFA6D7E}"/>
              </a:ext>
            </a:extLst>
          </p:cNvPr>
          <p:cNvSpPr/>
          <p:nvPr/>
        </p:nvSpPr>
        <p:spPr>
          <a:xfrm>
            <a:off x="3830052" y="2035350"/>
            <a:ext cx="4531895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ZA" sz="2800" spc="300" dirty="0"/>
              <a:t>es-dev-server</a:t>
            </a:r>
          </a:p>
          <a:p>
            <a:r>
              <a:rPr lang="en-ZA" sz="2800" spc="300" dirty="0"/>
              <a:t>	</a:t>
            </a:r>
            <a:r>
              <a:rPr lang="en-ZA" sz="2000" spc="300" dirty="0"/>
              <a:t>-&gt; Bare module imports</a:t>
            </a:r>
          </a:p>
          <a:p>
            <a:endParaRPr lang="en-ZA" sz="2800" spc="300" dirty="0"/>
          </a:p>
          <a:p>
            <a:r>
              <a:rPr lang="en-ZA" sz="2800" spc="300" dirty="0"/>
              <a:t>lit-html</a:t>
            </a:r>
          </a:p>
          <a:p>
            <a:r>
              <a:rPr lang="en-ZA" sz="2800" spc="300" dirty="0"/>
              <a:t>	</a:t>
            </a:r>
            <a:r>
              <a:rPr lang="en-ZA" sz="2000" spc="300" dirty="0"/>
              <a:t>-&gt; Template rendering</a:t>
            </a:r>
            <a:endParaRPr lang="en-ZA" sz="2800" spc="300" dirty="0"/>
          </a:p>
          <a:p>
            <a:endParaRPr lang="en-ZA" sz="2800" spc="300" dirty="0"/>
          </a:p>
          <a:p>
            <a:r>
              <a:rPr lang="en-ZA" sz="2800" spc="300" dirty="0" err="1"/>
              <a:t>LitElement</a:t>
            </a:r>
            <a:endParaRPr lang="en-ZA" sz="2800" spc="300" dirty="0"/>
          </a:p>
          <a:p>
            <a:r>
              <a:rPr lang="en-ZA" sz="2800" spc="300" dirty="0"/>
              <a:t>	</a:t>
            </a:r>
            <a:r>
              <a:rPr lang="en-ZA" sz="2000" spc="300" dirty="0"/>
              <a:t>-&gt; Change detection</a:t>
            </a:r>
            <a:endParaRPr lang="en-ZA" sz="2800" spc="300" dirty="0"/>
          </a:p>
        </p:txBody>
      </p:sp>
    </p:spTree>
    <p:extLst>
      <p:ext uri="{BB962C8B-B14F-4D97-AF65-F5344CB8AC3E}">
        <p14:creationId xmlns:p14="http://schemas.microsoft.com/office/powerpoint/2010/main" val="16955831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6377</TotalTime>
  <Words>77</Words>
  <Application>Microsoft Macintosh PowerPoint</Application>
  <PresentationFormat>Widescreen</PresentationFormat>
  <Paragraphs>42</Paragraphs>
  <Slides>13</Slides>
  <Notes>3</Notes>
  <HiddenSlides>0</HiddenSlides>
  <MMClips>3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American Typewriter</vt:lpstr>
      <vt:lpstr>Arial</vt:lpstr>
      <vt:lpstr>Bradley Hand</vt:lpstr>
      <vt:lpstr>Calibri</vt:lpstr>
      <vt:lpstr>Calibri Light</vt:lpstr>
      <vt:lpstr>Impact</vt:lpstr>
      <vt:lpstr>Office Theme</vt:lpstr>
      <vt:lpstr>light up the web  with  lit-html 🔥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Wizardry</dc:title>
  <dc:creator>Michael Geyser</dc:creator>
  <cp:lastModifiedBy>Michael Geyser</cp:lastModifiedBy>
  <cp:revision>81</cp:revision>
  <dcterms:created xsi:type="dcterms:W3CDTF">2018-10-10T06:03:34Z</dcterms:created>
  <dcterms:modified xsi:type="dcterms:W3CDTF">2019-10-05T07:25:05Z</dcterms:modified>
</cp:coreProperties>
</file>